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852" autoAdjust="0"/>
  </p:normalViewPr>
  <p:slideViewPr>
    <p:cSldViewPr snapToGrid="0" snapToObjects="1">
      <p:cViewPr varScale="1">
        <p:scale>
          <a:sx n="115" d="100"/>
          <a:sy n="115" d="100"/>
        </p:scale>
        <p:origin x="-1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3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5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0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5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5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5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0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E921-E800-A140-B0B9-762AFE56997C}" type="datetimeFigureOut">
              <a:rPr lang="en-US" smtClean="0"/>
              <a:t>6/8/17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C4508-BCF3-6643-ADE9-BB31EAD3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8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E_mag_20100328_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33682"/>
          </a:xfrm>
          <a:prstGeom prst="rect">
            <a:avLst/>
          </a:prstGeom>
        </p:spPr>
      </p:pic>
      <p:pic>
        <p:nvPicPr>
          <p:cNvPr id="5" name="Picture 4" descr="ACE_mag_20110301_L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59"/>
            <a:ext cx="9144000" cy="2133682"/>
          </a:xfrm>
          <a:prstGeom prst="rect">
            <a:avLst/>
          </a:prstGeom>
        </p:spPr>
      </p:pic>
      <p:pic>
        <p:nvPicPr>
          <p:cNvPr id="6" name="Picture 5" descr="ACE_mag_20120222_L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318"/>
            <a:ext cx="9144000" cy="21336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83566" y="4958522"/>
            <a:ext cx="463826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83566" y="229705"/>
            <a:ext cx="364434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6349" y="2593009"/>
            <a:ext cx="375477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2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_mag_20120315_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33682"/>
          </a:xfrm>
          <a:prstGeom prst="rect">
            <a:avLst/>
          </a:prstGeom>
        </p:spPr>
      </p:pic>
      <p:pic>
        <p:nvPicPr>
          <p:cNvPr id="3" name="Picture 2" descr="ACE_mag_20120918_L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59"/>
            <a:ext cx="9144000" cy="2133682"/>
          </a:xfrm>
          <a:prstGeom prst="rect">
            <a:avLst/>
          </a:prstGeom>
        </p:spPr>
      </p:pic>
      <p:pic>
        <p:nvPicPr>
          <p:cNvPr id="4" name="Picture 3" descr="ACE_mag_20121013_L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318"/>
            <a:ext cx="9144000" cy="2133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8871" y="254000"/>
            <a:ext cx="463826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05045" y="2606261"/>
            <a:ext cx="463826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2437" y="4958522"/>
            <a:ext cx="253998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_mag_20130317_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33682"/>
          </a:xfrm>
          <a:prstGeom prst="rect">
            <a:avLst/>
          </a:prstGeom>
        </p:spPr>
      </p:pic>
      <p:pic>
        <p:nvPicPr>
          <p:cNvPr id="3" name="Picture 2" descr="ACE_mag_20131107_L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59"/>
            <a:ext cx="9144000" cy="2133682"/>
          </a:xfrm>
          <a:prstGeom prst="rect">
            <a:avLst/>
          </a:prstGeom>
        </p:spPr>
      </p:pic>
      <p:pic>
        <p:nvPicPr>
          <p:cNvPr id="4" name="Picture 3" descr="ACE_mag_20140219_L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318"/>
            <a:ext cx="9144000" cy="2133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4697" y="220870"/>
            <a:ext cx="463826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24088" y="2606262"/>
            <a:ext cx="364435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1392" y="4958522"/>
            <a:ext cx="342347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_mag_20140301_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33682"/>
          </a:xfrm>
          <a:prstGeom prst="rect">
            <a:avLst/>
          </a:prstGeom>
        </p:spPr>
      </p:pic>
      <p:pic>
        <p:nvPicPr>
          <p:cNvPr id="3" name="Picture 2" descr="ACE_mag_20140321_L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59"/>
            <a:ext cx="9144000" cy="2133682"/>
          </a:xfrm>
          <a:prstGeom prst="rect">
            <a:avLst/>
          </a:prstGeom>
        </p:spPr>
      </p:pic>
      <p:pic>
        <p:nvPicPr>
          <p:cNvPr id="5" name="Picture 4" descr="ACE_mag_20141205_L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318"/>
            <a:ext cx="9144000" cy="21336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6087" y="265044"/>
            <a:ext cx="287130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13654" y="2584174"/>
            <a:ext cx="187738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9042" y="4958522"/>
            <a:ext cx="463826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_mag_20150126_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33682"/>
          </a:xfrm>
          <a:prstGeom prst="rect">
            <a:avLst/>
          </a:prstGeom>
        </p:spPr>
      </p:pic>
      <p:pic>
        <p:nvPicPr>
          <p:cNvPr id="3" name="Picture 2" descr="ACE_mag_20150128_L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59"/>
            <a:ext cx="9144000" cy="2133682"/>
          </a:xfrm>
          <a:prstGeom prst="rect">
            <a:avLst/>
          </a:prstGeom>
        </p:spPr>
      </p:pic>
      <p:pic>
        <p:nvPicPr>
          <p:cNvPr id="4" name="Picture 3" descr="ACE_mag_20150218_L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318"/>
            <a:ext cx="9144000" cy="2133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3479" y="242956"/>
            <a:ext cx="132521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38175" y="2606261"/>
            <a:ext cx="375477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91566" y="4958522"/>
            <a:ext cx="364434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_mag_20150302_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33682"/>
          </a:xfrm>
          <a:prstGeom prst="rect">
            <a:avLst/>
          </a:prstGeom>
        </p:spPr>
      </p:pic>
      <p:pic>
        <p:nvPicPr>
          <p:cNvPr id="3" name="Picture 2" descr="ACE_mag_20160211_L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59"/>
            <a:ext cx="9144000" cy="2133682"/>
          </a:xfrm>
          <a:prstGeom prst="rect">
            <a:avLst/>
          </a:prstGeom>
        </p:spPr>
      </p:pic>
      <p:pic>
        <p:nvPicPr>
          <p:cNvPr id="4" name="Picture 3" descr="ACE_mag_20161123_L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318"/>
            <a:ext cx="9144000" cy="21336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0174" y="254000"/>
            <a:ext cx="463826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83566" y="2595218"/>
            <a:ext cx="342347" cy="1634435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Geophysical Institute, University of Alaska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Hampton</dc:creator>
  <cp:lastModifiedBy>Donald Hampton</cp:lastModifiedBy>
  <cp:revision>5</cp:revision>
  <dcterms:created xsi:type="dcterms:W3CDTF">2017-06-08T18:28:17Z</dcterms:created>
  <dcterms:modified xsi:type="dcterms:W3CDTF">2017-06-08T19:47:55Z</dcterms:modified>
</cp:coreProperties>
</file>